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8EF4-44EC-4766-9204-6D4064DB3CEE}" type="datetimeFigureOut">
              <a:rPr lang="ru-UA" smtClean="0"/>
              <a:t>09.06.2022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3DFB-28C0-4459-8F79-B533B5D8E95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48598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8EF4-44EC-4766-9204-6D4064DB3CEE}" type="datetimeFigureOut">
              <a:rPr lang="ru-UA" smtClean="0"/>
              <a:t>09.06.2022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3DFB-28C0-4459-8F79-B533B5D8E95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2976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8EF4-44EC-4766-9204-6D4064DB3CEE}" type="datetimeFigureOut">
              <a:rPr lang="ru-UA" smtClean="0"/>
              <a:t>09.06.2022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3DFB-28C0-4459-8F79-B533B5D8E95B}" type="slidenum">
              <a:rPr lang="ru-UA" smtClean="0"/>
              <a:t>‹#›</a:t>
            </a:fld>
            <a:endParaRPr lang="ru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91992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8EF4-44EC-4766-9204-6D4064DB3CEE}" type="datetimeFigureOut">
              <a:rPr lang="ru-UA" smtClean="0"/>
              <a:t>09.06.2022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3DFB-28C0-4459-8F79-B533B5D8E95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96048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8EF4-44EC-4766-9204-6D4064DB3CEE}" type="datetimeFigureOut">
              <a:rPr lang="ru-UA" smtClean="0"/>
              <a:t>09.06.2022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3DFB-28C0-4459-8F79-B533B5D8E95B}" type="slidenum">
              <a:rPr lang="ru-UA" smtClean="0"/>
              <a:t>‹#›</a:t>
            </a:fld>
            <a:endParaRPr lang="ru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41511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8EF4-44EC-4766-9204-6D4064DB3CEE}" type="datetimeFigureOut">
              <a:rPr lang="ru-UA" smtClean="0"/>
              <a:t>09.06.2022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3DFB-28C0-4459-8F79-B533B5D8E95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73966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8EF4-44EC-4766-9204-6D4064DB3CEE}" type="datetimeFigureOut">
              <a:rPr lang="ru-UA" smtClean="0"/>
              <a:t>09.06.2022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3DFB-28C0-4459-8F79-B533B5D8E95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82115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8EF4-44EC-4766-9204-6D4064DB3CEE}" type="datetimeFigureOut">
              <a:rPr lang="ru-UA" smtClean="0"/>
              <a:t>09.06.2022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3DFB-28C0-4459-8F79-B533B5D8E95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16846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8EF4-44EC-4766-9204-6D4064DB3CEE}" type="datetimeFigureOut">
              <a:rPr lang="ru-UA" smtClean="0"/>
              <a:t>09.06.2022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3DFB-28C0-4459-8F79-B533B5D8E95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02722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8EF4-44EC-4766-9204-6D4064DB3CEE}" type="datetimeFigureOut">
              <a:rPr lang="ru-UA" smtClean="0"/>
              <a:t>09.06.2022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3DFB-28C0-4459-8F79-B533B5D8E95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09880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8EF4-44EC-4766-9204-6D4064DB3CEE}" type="datetimeFigureOut">
              <a:rPr lang="ru-UA" smtClean="0"/>
              <a:t>09.06.2022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3DFB-28C0-4459-8F79-B533B5D8E95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25482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8EF4-44EC-4766-9204-6D4064DB3CEE}" type="datetimeFigureOut">
              <a:rPr lang="ru-UA" smtClean="0"/>
              <a:t>09.06.2022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3DFB-28C0-4459-8F79-B533B5D8E95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21928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8EF4-44EC-4766-9204-6D4064DB3CEE}" type="datetimeFigureOut">
              <a:rPr lang="ru-UA" smtClean="0"/>
              <a:t>09.06.2022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3DFB-28C0-4459-8F79-B533B5D8E95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52021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8EF4-44EC-4766-9204-6D4064DB3CEE}" type="datetimeFigureOut">
              <a:rPr lang="ru-UA" smtClean="0"/>
              <a:t>09.06.2022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3DFB-28C0-4459-8F79-B533B5D8E95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9479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8EF4-44EC-4766-9204-6D4064DB3CEE}" type="datetimeFigureOut">
              <a:rPr lang="ru-UA" smtClean="0"/>
              <a:t>09.06.2022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3DFB-28C0-4459-8F79-B533B5D8E95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32031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8EF4-44EC-4766-9204-6D4064DB3CEE}" type="datetimeFigureOut">
              <a:rPr lang="ru-UA" smtClean="0"/>
              <a:t>09.06.2022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3DFB-28C0-4459-8F79-B533B5D8E95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82374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38EF4-44EC-4766-9204-6D4064DB3CEE}" type="datetimeFigureOut">
              <a:rPr lang="ru-UA" smtClean="0"/>
              <a:t>09.06.2022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7383DFB-28C0-4459-8F79-B533B5D8E95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9533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  <p:sldLayoutId id="2147483851" r:id="rId13"/>
    <p:sldLayoutId id="2147483852" r:id="rId14"/>
    <p:sldLayoutId id="2147483853" r:id="rId15"/>
    <p:sldLayoutId id="214748385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734014-9281-4E46-BE00-F3329AE0F2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2881" y="726655"/>
            <a:ext cx="7766936" cy="1646302"/>
          </a:xfrm>
        </p:spPr>
        <p:txBody>
          <a:bodyPr/>
          <a:lstStyle/>
          <a:p>
            <a:r>
              <a:rPr lang="uk-UA" dirty="0"/>
              <a:t>Українська інженерно-педагогічна академія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E6F6E5F-AD9E-40C1-BAB6-7C31393F27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6348" y="2519265"/>
            <a:ext cx="7766936" cy="3013788"/>
          </a:xfrm>
        </p:spPr>
        <p:txBody>
          <a:bodyPr>
            <a:noAutofit/>
          </a:bodyPr>
          <a:lstStyle/>
          <a:p>
            <a:pPr algn="just"/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Спеціальності :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073 Менеджмент (Менеджмент організацій і адміністрування)</a:t>
            </a:r>
          </a:p>
          <a:p>
            <a:pPr algn="just"/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015.16 Професійна освіта Сфера обслуговування (Управління підприємствами сфери послуг)</a:t>
            </a:r>
            <a:endParaRPr lang="ru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909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575B00-92C2-45E4-A75B-0D4829493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Наші переваги:</a:t>
            </a:r>
            <a:br>
              <a:rPr lang="ru-UA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UA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269F55-78CE-4F75-B1E5-7D24AA4EA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Font typeface="Wingdings" panose="05000000000000000000" pitchFamily="2" charset="2"/>
              <a:buChar char="Ø"/>
              <a:tabLst>
                <a:tab pos="450215" algn="l"/>
              </a:tabLst>
            </a:pPr>
            <a:r>
              <a:rPr lang="uk-UA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висока затребуваність випускників на ринку праці;</a:t>
            </a:r>
            <a:endParaRPr lang="ru-UA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можливість стажування за кордоном;</a:t>
            </a:r>
            <a:endParaRPr lang="ru-UA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європейський формат освіти;</a:t>
            </a:r>
            <a:endParaRPr lang="ru-UA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викладачі, які мають досвід практичної роботи у сфері управління та бізнесу;</a:t>
            </a:r>
            <a:endParaRPr lang="ru-UA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можливість поєднання навчання та практичної діяльності завдяки дистанційній освіті;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варті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1540 грн. 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місяць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UA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953893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3A9A12-8FBF-48CD-A258-6536C30D5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93467"/>
            <a:ext cx="8596668" cy="93148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Ким можна працювати після закінчення навчання?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B7CC31-689D-41A3-8057-78E4D10C3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9591"/>
            <a:ext cx="8596668" cy="513183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підприємець (управління власним бізнесом);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президент компанії;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менеджер банківської установи;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менеджер з логістики;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менеджер кадрової служби;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фінансовий директор;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керівник кадрового департаменту;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фахівець зі стратегічного планування; 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менеджер-адміністратор комерційного підприємства;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аналітик стратегічних проєктів та програм;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дослідник-аналітик;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керівник проєктів та програм розвитку та ін.</a:t>
            </a:r>
            <a:endParaRPr lang="ru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709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3959EE-57EA-4547-A02A-267C73B10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до нас вступити? 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C2BBCD-DEE8-4EE9-89DC-052E260A9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вступу на наші спеціальності необхідно: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подати заяву через електронний кабінет;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мати результати ЗНО з двох предметів за 2019-2020 р. або результати НМТ 2022 р.</a:t>
            </a:r>
            <a:endParaRPr lang="ru-UA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501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5350B8-E90B-4968-8C07-4937A5768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Наші контакти:</a:t>
            </a:r>
            <a:endParaRPr lang="ru-UA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5FD4A1-B49C-4055-B9E2-673AB691C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194455" cy="388077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Дуднєва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Юлія </a:t>
            </a: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Ернстівна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+380666814989;                       +380679998595</a:t>
            </a:r>
          </a:p>
          <a:p>
            <a:pPr>
              <a:lnSpc>
                <a:spcPct val="150000"/>
              </a:lnSpc>
            </a:pP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Кірян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Олена Іванівна - +380677121680; +380660200559; +380937081978</a:t>
            </a:r>
          </a:p>
          <a:p>
            <a:pPr>
              <a:lnSpc>
                <a:spcPct val="150000"/>
              </a:lnSpc>
            </a:pP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Обидєннова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Тетяна Сергіївна - +380669656440; +380679357312</a:t>
            </a:r>
            <a:endParaRPr lang="ru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53398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</TotalTime>
  <Words>205</Words>
  <Application>Microsoft Office PowerPoint</Application>
  <PresentationFormat>Широкоэкранный</PresentationFormat>
  <Paragraphs>33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Times New Roman</vt:lpstr>
      <vt:lpstr>Trebuchet MS</vt:lpstr>
      <vt:lpstr>Wingdings</vt:lpstr>
      <vt:lpstr>Wingdings 3</vt:lpstr>
      <vt:lpstr>Аспект</vt:lpstr>
      <vt:lpstr>Українська інженерно-педагогічна академія</vt:lpstr>
      <vt:lpstr>Наші переваги: </vt:lpstr>
      <vt:lpstr>Ким можна працювати після закінчення навчання?</vt:lpstr>
      <vt:lpstr>Як до нас вступити? </vt:lpstr>
      <vt:lpstr>Наші контакти: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Українська інженерно-педагогічна академія</dc:title>
  <dc:creator>obyd_ts@outlook.com</dc:creator>
  <cp:lastModifiedBy>obyd_ts@outlook.com</cp:lastModifiedBy>
  <cp:revision>2</cp:revision>
  <dcterms:created xsi:type="dcterms:W3CDTF">2022-05-25T12:41:50Z</dcterms:created>
  <dcterms:modified xsi:type="dcterms:W3CDTF">2022-06-09T06:00:19Z</dcterms:modified>
</cp:coreProperties>
</file>