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4859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2976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992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6048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15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7396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82115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1684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272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98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548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2192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5202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9479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320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237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8EF4-44EC-4766-9204-6D4064DB3CEE}" type="datetimeFigureOut">
              <a:rPr lang="ru-UA" smtClean="0"/>
              <a:t>09.06.2022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383DFB-28C0-4459-8F79-B533B5D8E95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53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34014-9281-4E46-BE00-F3329AE0F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881" y="726655"/>
            <a:ext cx="7766936" cy="1646302"/>
          </a:xfrm>
        </p:spPr>
        <p:txBody>
          <a:bodyPr/>
          <a:lstStyle/>
          <a:p>
            <a:r>
              <a:rPr lang="uk-UA" dirty="0"/>
              <a:t>Українська інженерно-педагогічна академія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6F6E5F-AD9E-40C1-BAB6-7C31393F2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348" y="2519265"/>
            <a:ext cx="7766936" cy="3013788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: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073 Менеджмент (Менеджмент організацій і адміністрування)</a:t>
            </a:r>
          </a:p>
          <a:p>
            <a:pPr algn="just"/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015.16 Професійна освіта Сфера обслуговування (Управління підприємствами сфери послуг)</a:t>
            </a:r>
            <a:endParaRPr lang="ru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0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575B00-92C2-45E4-A75B-0D482949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Наші переваги:</a:t>
            </a:r>
            <a:br>
              <a:rPr lang="ru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69F55-78CE-4F75-B1E5-7D24AA4EA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висока затребуваність випускників на ринку праці;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 стажування за кордоном;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європейський формат освіти;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викладачі, які мають досвід практичної роботи у сфері управління та бізнесу;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можливість поєднання навчання та практичної діяльності завдяки дистанційній освіті;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1540 грн.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місяць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53893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A9A12-8FBF-48CD-A258-6536C30D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3467"/>
            <a:ext cx="8596668" cy="9314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Ким можна працювати після закінчення навчання?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B7CC31-689D-41A3-8057-78E4D10C3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1"/>
            <a:ext cx="8596668" cy="51318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підприємець (управління власним бізнесом);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президент компанії;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менеджер банківської установи;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менеджер з логістики;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менеджер кадрової служби;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фінансовий директор;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кадрового департаменту;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фахівець зі стратегічного планування; 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менеджер-адміністратор комерційного підприємства;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аналітик стратегічних проєктів та програм;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дослідник-аналітик;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проєктів та програм розвитку та ін.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0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959EE-57EA-4547-A02A-267C73B1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до нас вступити?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2BBCD-DEE8-4EE9-89DC-052E260A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вступу на наші спеціальності необхідно: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подати заяву через електронний кабінет;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 результати ЗНО з двох предметів за 2019-2020 р. або результати НМТ 2022 р.</a:t>
            </a:r>
            <a:endParaRPr lang="ru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0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5350B8-E90B-4968-8C07-4937A576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контакти:</a:t>
            </a:r>
            <a:endParaRPr lang="ru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5FD4A1-B49C-4055-B9E2-673AB691C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94455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Дуднєва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Юлія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Ернстівна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+380666814989;                       +380679998595</a:t>
            </a:r>
          </a:p>
          <a:p>
            <a:pPr>
              <a:lnSpc>
                <a:spcPct val="150000"/>
              </a:lnSpc>
            </a:pP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Кірян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Олена Іванівна - +380677121680; +380660200559; +380937081978</a:t>
            </a:r>
          </a:p>
          <a:p>
            <a:pPr>
              <a:lnSpc>
                <a:spcPct val="150000"/>
              </a:lnSpc>
            </a:pP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Обидєннова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Сергіївна - +380669656440; +380679357312</a:t>
            </a:r>
            <a:endParaRPr lang="ru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5339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205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Wingdings 3</vt:lpstr>
      <vt:lpstr>Аспект</vt:lpstr>
      <vt:lpstr>Українська інженерно-педагогічна академія</vt:lpstr>
      <vt:lpstr>Наші переваги: </vt:lpstr>
      <vt:lpstr>Ким можна працювати після закінчення навчання?</vt:lpstr>
      <vt:lpstr>Як до нас вступити? </vt:lpstr>
      <vt:lpstr>Наші контакти: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інженерно-педагогічна академія</dc:title>
  <dc:creator>obyd_ts@outlook.com</dc:creator>
  <cp:lastModifiedBy>obyd_ts@outlook.com</cp:lastModifiedBy>
  <cp:revision>2</cp:revision>
  <dcterms:created xsi:type="dcterms:W3CDTF">2022-05-25T12:41:50Z</dcterms:created>
  <dcterms:modified xsi:type="dcterms:W3CDTF">2022-06-09T06:00:19Z</dcterms:modified>
</cp:coreProperties>
</file>