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436" y="-9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D7AA0-87E3-46E5-9760-91524789BA96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DB435-84A5-4A37-9E4D-BA101B467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546FA-5EFE-44B1-A238-5E1794FB848E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98640-88B9-4643-9228-F6924564B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06B78-105D-4D03-9DFA-03FA741D9D0A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8A4D8-69DD-4FBB-8A92-41BD9AF70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0729E-7F92-4A88-8A91-7798895411A9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6D7D-7AAA-4E5C-A0F3-0816847B5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FE60E-A0AB-43E6-A27E-87EFCFAFF3B1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05B9-ACA4-49D9-B12A-B35B72065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7DB3A-D2B8-4841-8CE6-0C6C8C03ACC5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377F8-A086-49D0-947D-1A5CB6F3F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A6A3F-FDA7-4F97-9DA9-5EEBDB6A9A69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B5A7A-8A5D-42A8-A155-CF54DE950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8F3-90C9-49EE-9CE6-EA4D1B5F7E78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986D6-B8E7-4135-A576-722DC53B5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E1BB-CCF5-4329-A1D2-DE6B21AD03C1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B5A1B-CD6B-48A3-89C5-6ECC98E96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2946-800E-41F7-826E-CBC15BF692F5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BC8BF-0204-418C-BDB3-E83E2C521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C298A-E47E-4508-8820-D2ADBDB36DA1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F1AFC-652F-403A-9A8F-882EE8D4A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96F4E2-D327-498E-9EA6-B7BE79B6CC69}" type="datetimeFigureOut">
              <a:rPr lang="ru-RU"/>
              <a:pPr>
                <a:defRPr/>
              </a:pPr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776C6C-FB67-4378-81DB-4D2B995F7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shka.obydennova\Downloads\Від історії до сучасності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shka.obydennova\Downloads\Від історії до сучасності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shka.obydennova\Downloads\Від історії до сучасності\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mashka.obydennova\Downloads\Від історії до сучасності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shka.obydennova\Downloads\Від історії до сучасності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shka.obydennova\Downloads\Від історії до сучасності\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shka.obydennova\Downloads\Від історії до сучасності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shka.obydennova\Downloads\Від історії до сучасності\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shka.obydennova\Downloads\Від історії до сучасності\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mashka.obydennova\Downloads\Від історії до сучасност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shka.obydennova\Downloads\Від історії до сучасності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shka.obydennova\Downloads\Від історії до сучасності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shka.obydennova\Downloads\Від історії до сучасності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shka.obydennova\Downloads\Від історії до сучасності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shka.obydennova\Downloads\Від історії до сучасності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shka.obydennova\Downloads\Від історії до сучасності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shka.obydennova\Downloads\Від історії до сучасності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shka.obydennova\Downloads\Від історії до сучасності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(16:9)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 Обыденнова</dc:creator>
  <cp:lastModifiedBy>Таня</cp:lastModifiedBy>
  <cp:revision>2</cp:revision>
  <dcterms:created xsi:type="dcterms:W3CDTF">2020-12-03T18:26:43Z</dcterms:created>
  <dcterms:modified xsi:type="dcterms:W3CDTF">2020-12-04T08:36:52Z</dcterms:modified>
</cp:coreProperties>
</file>